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r-HR" smtClean="0"/>
              <a:t>Kliknite da biste uredili stil podnaslova matrice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12F3D-FAA0-4FEF-87CF-7ADF0321EFF7}" type="datetimeFigureOut">
              <a:rPr lang="hr-HR" smtClean="0"/>
              <a:t>18.5.2022.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A8FF9-B0CA-4291-9838-3C5BD1AFDD4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1837886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12F3D-FAA0-4FEF-87CF-7ADF0321EFF7}" type="datetimeFigureOut">
              <a:rPr lang="hr-HR" smtClean="0"/>
              <a:t>18.5.2022.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A8FF9-B0CA-4291-9838-3C5BD1AFDD4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170482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12F3D-FAA0-4FEF-87CF-7ADF0321EFF7}" type="datetimeFigureOut">
              <a:rPr lang="hr-HR" smtClean="0"/>
              <a:t>18.5.2022.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A8FF9-B0CA-4291-9838-3C5BD1AFDD4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2056103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12F3D-FAA0-4FEF-87CF-7ADF0321EFF7}" type="datetimeFigureOut">
              <a:rPr lang="hr-HR" smtClean="0"/>
              <a:t>18.5.2022.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A8FF9-B0CA-4291-9838-3C5BD1AFDD4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6795204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12F3D-FAA0-4FEF-87CF-7ADF0321EFF7}" type="datetimeFigureOut">
              <a:rPr lang="hr-HR" smtClean="0"/>
              <a:t>18.5.2022.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A8FF9-B0CA-4291-9838-3C5BD1AFDD4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8526163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12F3D-FAA0-4FEF-87CF-7ADF0321EFF7}" type="datetimeFigureOut">
              <a:rPr lang="hr-HR" smtClean="0"/>
              <a:t>18.5.2022.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A8FF9-B0CA-4291-9838-3C5BD1AFDD4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4792819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12F3D-FAA0-4FEF-87CF-7ADF0321EFF7}" type="datetimeFigureOut">
              <a:rPr lang="hr-HR" smtClean="0"/>
              <a:t>18.5.2022.</a:t>
            </a:fld>
            <a:endParaRPr lang="hr-HR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A8FF9-B0CA-4291-9838-3C5BD1AFDD4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4910147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12F3D-FAA0-4FEF-87CF-7ADF0321EFF7}" type="datetimeFigureOut">
              <a:rPr lang="hr-HR" smtClean="0"/>
              <a:t>18.5.2022.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A8FF9-B0CA-4291-9838-3C5BD1AFDD4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6070880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12F3D-FAA0-4FEF-87CF-7ADF0321EFF7}" type="datetimeFigureOut">
              <a:rPr lang="hr-HR" smtClean="0"/>
              <a:t>18.5.2022.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A8FF9-B0CA-4291-9838-3C5BD1AFDD4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6709200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12F3D-FAA0-4FEF-87CF-7ADF0321EFF7}" type="datetimeFigureOut">
              <a:rPr lang="hr-HR" smtClean="0"/>
              <a:t>18.5.2022.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A8FF9-B0CA-4291-9838-3C5BD1AFDD4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5668426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12F3D-FAA0-4FEF-87CF-7ADF0321EFF7}" type="datetimeFigureOut">
              <a:rPr lang="hr-HR" smtClean="0"/>
              <a:t>18.5.2022.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A8FF9-B0CA-4291-9838-3C5BD1AFDD4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0308574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40000"/>
            <a:lumOff val="60000"/>
            <a:alpha val="34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712F3D-FAA0-4FEF-87CF-7ADF0321EFF7}" type="datetimeFigureOut">
              <a:rPr lang="hr-HR" smtClean="0"/>
              <a:t>18.5.2022.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8A8FF9-B0CA-4291-9838-3C5BD1AFDD4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9479977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r-HR" dirty="0" smtClean="0">
                <a:solidFill>
                  <a:schemeClr val="accent2">
                    <a:lumMod val="50000"/>
                  </a:schemeClr>
                </a:solidFill>
              </a:rPr>
              <a:t>Vodoinstalater</a:t>
            </a:r>
            <a:r>
              <a:rPr lang="hr-HR" dirty="0" smtClean="0"/>
              <a:t> </a:t>
            </a:r>
            <a:endParaRPr lang="hr-HR" dirty="0"/>
          </a:p>
        </p:txBody>
      </p:sp>
      <p:pic>
        <p:nvPicPr>
          <p:cNvPr id="5" name="Rezervirano mjesto sadržaja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2200" y="2119154"/>
            <a:ext cx="4927600" cy="3764280"/>
          </a:xfrm>
        </p:spPr>
      </p:pic>
    </p:spTree>
    <p:extLst>
      <p:ext uri="{BB962C8B-B14F-4D97-AF65-F5344CB8AC3E}">
        <p14:creationId xmlns:p14="http://schemas.microsoft.com/office/powerpoint/2010/main" val="400505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Posao vodoinstalatera je popravak, izrada i montiranje elemenata, instalacija i uređaja koji omogućavaju siguran dotok vode od glavnog voda do trošila.</a:t>
            </a:r>
          </a:p>
        </p:txBody>
      </p:sp>
    </p:spTree>
    <p:extLst>
      <p:ext uri="{BB962C8B-B14F-4D97-AF65-F5344CB8AC3E}">
        <p14:creationId xmlns:p14="http://schemas.microsoft.com/office/powerpoint/2010/main" val="341865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>
                <a:solidFill>
                  <a:schemeClr val="accent2">
                    <a:lumMod val="50000"/>
                  </a:schemeClr>
                </a:solidFill>
              </a:rPr>
              <a:t>Opis poslova</a:t>
            </a:r>
            <a:endParaRPr lang="hr-HR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Vodoinstalater radi u radionici na izradi i pripremi elemenata instalacija i uređaja za </a:t>
            </a:r>
            <a:r>
              <a:rPr lang="hr-HR" dirty="0" smtClean="0"/>
              <a:t>ugradnju.</a:t>
            </a:r>
            <a:r>
              <a:rPr lang="hr-HR" dirty="0"/>
              <a:t> </a:t>
            </a:r>
            <a:endParaRPr lang="hr-HR" dirty="0" smtClean="0"/>
          </a:p>
          <a:p>
            <a:r>
              <a:rPr lang="hr-HR" dirty="0"/>
              <a:t>Obavlja pripremne radove na objektu za izvođenje vodovodnih </a:t>
            </a:r>
            <a:r>
              <a:rPr lang="hr-HR" dirty="0" smtClean="0"/>
              <a:t>instalacija.</a:t>
            </a:r>
          </a:p>
          <a:p>
            <a:r>
              <a:rPr lang="hr-HR" dirty="0" smtClean="0"/>
              <a:t>Obavlja poslove </a:t>
            </a:r>
            <a:r>
              <a:rPr lang="hr-HR" dirty="0"/>
              <a:t>montaže i priključivanja sustava za pripremu tople vode, solarnih sustava, dezinfekcije mreže i spajanja cjevovoda za odvod otpadne </a:t>
            </a:r>
            <a:r>
              <a:rPr lang="hr-HR" dirty="0" smtClean="0"/>
              <a:t>vode.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068435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Trajanje obrazovanja tri godine</a:t>
            </a:r>
          </a:p>
          <a:p>
            <a:r>
              <a:rPr lang="hr-HR" dirty="0" smtClean="0"/>
              <a:t>Osigurana stručna praksa u firmi </a:t>
            </a:r>
            <a:r>
              <a:rPr lang="hr-HR" dirty="0" err="1" smtClean="0"/>
              <a:t>Hidrodom</a:t>
            </a:r>
            <a:endParaRPr lang="hr-HR" dirty="0" smtClean="0"/>
          </a:p>
          <a:p>
            <a:r>
              <a:rPr lang="hr-HR" dirty="0" smtClean="0"/>
              <a:t>Najboljim učenicima osiguran posao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490861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56</Words>
  <Application>Microsoft Office PowerPoint</Application>
  <PresentationFormat>Široki zaslon</PresentationFormat>
  <Paragraphs>9</Paragraphs>
  <Slides>4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3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Tema sustava Office</vt:lpstr>
      <vt:lpstr>Vodoinstalater </vt:lpstr>
      <vt:lpstr>PowerPoint prezentacija</vt:lpstr>
      <vt:lpstr>Opis poslova</vt:lpstr>
      <vt:lpstr>PowerPoint prezentacija</vt:lpstr>
    </vt:vector>
  </TitlesOfParts>
  <Company>MZO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Vodoinstalater</dc:title>
  <dc:creator>Korisnik</dc:creator>
  <cp:lastModifiedBy>KNJIZNICA</cp:lastModifiedBy>
  <cp:revision>2</cp:revision>
  <dcterms:created xsi:type="dcterms:W3CDTF">2022-05-12T06:16:19Z</dcterms:created>
  <dcterms:modified xsi:type="dcterms:W3CDTF">2022-05-18T12:25:20Z</dcterms:modified>
</cp:coreProperties>
</file>