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5" r:id="rId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24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5E02B-5336-4E48-B515-01A123526F4A}" type="datetimeFigureOut">
              <a:rPr lang="hr-HR" smtClean="0"/>
              <a:t>12.5.2022.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8430E-4E3A-4453-888B-1DD2F50C17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62370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5E02B-5336-4E48-B515-01A123526F4A}" type="datetimeFigureOut">
              <a:rPr lang="hr-HR" smtClean="0"/>
              <a:t>12.5.2022.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8430E-4E3A-4453-888B-1DD2F50C17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835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5E02B-5336-4E48-B515-01A123526F4A}" type="datetimeFigureOut">
              <a:rPr lang="hr-HR" smtClean="0"/>
              <a:t>12.5.2022.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8430E-4E3A-4453-888B-1DD2F50C17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60536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5E02B-5336-4E48-B515-01A123526F4A}" type="datetimeFigureOut">
              <a:rPr lang="hr-HR" smtClean="0"/>
              <a:t>12.5.2022.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8430E-4E3A-4453-888B-1DD2F50C17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3352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5E02B-5336-4E48-B515-01A123526F4A}" type="datetimeFigureOut">
              <a:rPr lang="hr-HR" smtClean="0"/>
              <a:t>12.5.2022.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8430E-4E3A-4453-888B-1DD2F50C17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703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5E02B-5336-4E48-B515-01A123526F4A}" type="datetimeFigureOut">
              <a:rPr lang="hr-HR" smtClean="0"/>
              <a:t>12.5.2022.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8430E-4E3A-4453-888B-1DD2F50C17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9123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5E02B-5336-4E48-B515-01A123526F4A}" type="datetimeFigureOut">
              <a:rPr lang="hr-HR" smtClean="0"/>
              <a:t>12.5.2022.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8430E-4E3A-4453-888B-1DD2F50C17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5183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5E02B-5336-4E48-B515-01A123526F4A}" type="datetimeFigureOut">
              <a:rPr lang="hr-HR" smtClean="0"/>
              <a:t>12.5.2022.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8430E-4E3A-4453-888B-1DD2F50C17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2932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5E02B-5336-4E48-B515-01A123526F4A}" type="datetimeFigureOut">
              <a:rPr lang="hr-HR" smtClean="0"/>
              <a:t>12.5.2022.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8430E-4E3A-4453-888B-1DD2F50C17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81246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5E02B-5336-4E48-B515-01A123526F4A}" type="datetimeFigureOut">
              <a:rPr lang="hr-HR" smtClean="0"/>
              <a:t>12.5.2022.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8430E-4E3A-4453-888B-1DD2F50C17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24197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5E02B-5336-4E48-B515-01A123526F4A}" type="datetimeFigureOut">
              <a:rPr lang="hr-HR" smtClean="0"/>
              <a:t>12.5.2022.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8430E-4E3A-4453-888B-1DD2F50C17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3333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5E02B-5336-4E48-B515-01A123526F4A}" type="datetimeFigureOut">
              <a:rPr lang="hr-HR" smtClean="0"/>
              <a:t>12.5.2022.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8430E-4E3A-4453-888B-1DD2F50C17C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98704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3923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bg1"/>
                </a:solidFill>
              </a:rPr>
              <a:t>Voćar-vinogradar-vinar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407" y="1461406"/>
            <a:ext cx="97536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15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/>
                </a:solidFill>
              </a:rPr>
              <a:t>Praktična nastava</a:t>
            </a:r>
            <a:endParaRPr lang="hr-HR" dirty="0">
              <a:solidFill>
                <a:schemeClr val="bg1"/>
              </a:solidFill>
            </a:endParaRPr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66396"/>
            <a:ext cx="2447627" cy="4351338"/>
          </a:xfr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364" y="2028373"/>
            <a:ext cx="5283199" cy="2971799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004" y="1386569"/>
            <a:ext cx="2598156" cy="4618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61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50422" y="405946"/>
            <a:ext cx="10515600" cy="1325563"/>
          </a:xfrm>
        </p:spPr>
        <p:txBody>
          <a:bodyPr/>
          <a:lstStyle/>
          <a:p>
            <a:r>
              <a:rPr lang="hr-HR" dirty="0" smtClean="0">
                <a:solidFill>
                  <a:schemeClr val="bg1"/>
                </a:solidFill>
              </a:rPr>
              <a:t>Opis programa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Bavi se voćarsko-vinogradarsko-vinarskom proizvodnjom. </a:t>
            </a:r>
            <a:endParaRPr lang="hr-HR" dirty="0" smtClean="0"/>
          </a:p>
          <a:p>
            <a:r>
              <a:rPr lang="hr-HR" dirty="0" smtClean="0"/>
              <a:t>Glavni </a:t>
            </a:r>
            <a:r>
              <a:rPr lang="hr-HR" dirty="0"/>
              <a:t>poslovi su uzgoj voća i vinove </a:t>
            </a:r>
            <a:r>
              <a:rPr lang="hr-HR" dirty="0" smtClean="0"/>
              <a:t>loze, </a:t>
            </a:r>
            <a:r>
              <a:rPr lang="hr-HR" dirty="0" smtClean="0"/>
              <a:t>p</a:t>
            </a:r>
            <a:r>
              <a:rPr lang="hr-HR" dirty="0" smtClean="0"/>
              <a:t>riprema </a:t>
            </a:r>
            <a:r>
              <a:rPr lang="hr-HR" dirty="0"/>
              <a:t>tla i obavljanje poslova na podizanju voćnjaka i </a:t>
            </a:r>
            <a:r>
              <a:rPr lang="hr-HR" dirty="0" smtClean="0"/>
              <a:t>vinograda, </a:t>
            </a:r>
            <a:r>
              <a:rPr lang="hr-HR" dirty="0" smtClean="0"/>
              <a:t>s</a:t>
            </a:r>
            <a:r>
              <a:rPr lang="hr-HR" dirty="0" smtClean="0"/>
              <a:t>adnja</a:t>
            </a:r>
            <a:r>
              <a:rPr lang="hr-HR" dirty="0"/>
              <a:t>, njega i zaštita voćnjaka i vinograda. </a:t>
            </a:r>
            <a:endParaRPr lang="hr-HR" dirty="0" smtClean="0"/>
          </a:p>
          <a:p>
            <a:r>
              <a:rPr lang="hr-HR" dirty="0" smtClean="0"/>
              <a:t>Ostali </a:t>
            </a:r>
            <a:r>
              <a:rPr lang="hr-HR" dirty="0"/>
              <a:t>poslovi su: berba voća i grožđa, daljnja otprema te prerada grožđa, proizvodnja vina i drugih proizvoda od grožđa. </a:t>
            </a:r>
          </a:p>
        </p:txBody>
      </p:sp>
    </p:spTree>
    <p:extLst>
      <p:ext uri="{BB962C8B-B14F-4D97-AF65-F5344CB8AC3E}">
        <p14:creationId xmlns:p14="http://schemas.microsoft.com/office/powerpoint/2010/main" val="126171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Potrebna su znanja o kakvoći, pripremi i održavanju tla, vrsti i načinu sadnje i uzgoju voćaka i vinove loze, sredstvima i postupcima zaštite voćaka i vinove loze od štetočina i bolesti, znanja o vremenu dozrijevanja, načinima berbe, sortiranja i skladištenja, odnosno prerade voća i proizvodnje vina. </a:t>
            </a:r>
          </a:p>
          <a:p>
            <a:r>
              <a:rPr lang="hr-HR" dirty="0" smtClean="0"/>
              <a:t>Važno je poznavanje poljoprivrednih strojeva i njihove uporabe u voćarstvu i vinogradarstvu.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5512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129</Words>
  <Application>Microsoft Office PowerPoint</Application>
  <PresentationFormat>Široki zaslon</PresentationFormat>
  <Paragraphs>8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sustava Office</vt:lpstr>
      <vt:lpstr>Voćar-vinogradar-vinar</vt:lpstr>
      <vt:lpstr>Praktična nastava</vt:lpstr>
      <vt:lpstr>Opis programa</vt:lpstr>
      <vt:lpstr>PowerPoint prezentacija</vt:lpstr>
    </vt:vector>
  </TitlesOfParts>
  <Company>MZO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Voćar-vinogradar-vinar</dc:title>
  <dc:creator>Korisnik</dc:creator>
  <cp:lastModifiedBy>Korisnik</cp:lastModifiedBy>
  <cp:revision>6</cp:revision>
  <dcterms:created xsi:type="dcterms:W3CDTF">2022-05-11T07:27:46Z</dcterms:created>
  <dcterms:modified xsi:type="dcterms:W3CDTF">2022-05-12T06:31:50Z</dcterms:modified>
</cp:coreProperties>
</file>