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1B4E7D-DB46-4CDA-A600-2324B88A7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6B4CE16-9841-45AB-906D-812DA13D7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8C35F43-772A-4DFD-9252-E9E0C0C60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341A-EF03-4B39-A94E-221E0FF474A8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DF61A09-C48B-4C6A-8942-1A97207B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D51CF09-4B69-4F2C-A8C2-5F4D6B84D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9904-CC2F-4D9C-9E88-73F711F7CA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457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53B49C-BF0C-4B25-AFB3-B44F695F2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AB437DD-49E8-47E1-ACA4-AA59CC2C6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B367422-8850-4ABC-9878-C54A5DF4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341A-EF03-4B39-A94E-221E0FF474A8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10D66FE-901B-4D4C-A75A-C3C6EDA23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32ADF4-195E-4488-BB91-DE75324DB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9904-CC2F-4D9C-9E88-73F711F7CA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60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0B5F8D3-E474-4948-83F6-0AC9BA0A57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658E80D-C3C2-40D0-9F86-CE9FF9A2E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C541884-7D8F-4804-BA6A-36F29F1B5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341A-EF03-4B39-A94E-221E0FF474A8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9307585-02AE-4181-924C-9BE00C202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B82FB82-EDDE-48F3-903A-C5E9FA533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9904-CC2F-4D9C-9E88-73F711F7CA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341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A41054-6507-46B9-BEF0-165474D3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A2E346-DD54-46C2-8EF3-2D2BDBFE6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B85F4D1-D977-47B4-B3FB-1DF0E065E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341A-EF03-4B39-A94E-221E0FF474A8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4BC4AB5-0850-4CA3-ACFC-B252F28C4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81C77F1-8CF8-44BA-B7E8-DEFFF0C8C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9904-CC2F-4D9C-9E88-73F711F7CA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779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D71DD9-514A-4098-97D4-172EAEB00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B573A83-9303-40C2-BB3E-ADA9A2344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54C46A-F593-4815-82DA-13868EDE9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341A-EF03-4B39-A94E-221E0FF474A8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7AE65DD-E316-4056-86C3-FEBD2F4AD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FDC0F8E-892F-49E0-84C2-4D035EEA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9904-CC2F-4D9C-9E88-73F711F7CA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037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0BEB20-AF5A-4E19-A954-A071A5E81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C2C0AA7-4C57-4984-9C66-12EB58766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A16D7AF-2F36-4474-B067-C603AEF34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F094574-F4FF-4654-BF44-7B5B2D834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341A-EF03-4B39-A94E-221E0FF474A8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D6DE8A0-8A4D-421D-94BA-335363B01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C19C709-85CE-4920-8560-5EDB6A84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9904-CC2F-4D9C-9E88-73F711F7CA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03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4B7BE0-2BA1-4960-B75F-5852DCA2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FCFAA41-79C1-4644-8E09-25F9D91D3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30C465B-0983-40D1-AD0B-414AAAF97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D71D75B-BF31-461D-B974-DACDE5490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DC86795-2A61-4AF2-9C99-9180B4956D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CC8A1AC-CFF5-4013-9100-B4D204B40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341A-EF03-4B39-A94E-221E0FF474A8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4710E56-40B3-45A3-A693-9EC9F5ACA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631F0F9-FBBE-4AF0-9F85-EC546123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9904-CC2F-4D9C-9E88-73F711F7CA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450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667175-5752-4ADB-846D-EA6C8041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C507C8C-A660-450C-AC07-4A87151E8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341A-EF03-4B39-A94E-221E0FF474A8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EF46255-4C0B-41C1-B4BF-9D50179E3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6A1EDC2-C97B-4DD4-BA4E-0DD30B40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9904-CC2F-4D9C-9E88-73F711F7CA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125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5B4BACF-91A5-4468-81BB-5AB43DC7F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341A-EF03-4B39-A94E-221E0FF474A8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F2B66C4-D4DC-45CB-A6B0-FB1763B8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FEB312A-1309-45AF-80E7-EAFDD709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9904-CC2F-4D9C-9E88-73F711F7CA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601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A8B825-B587-42E0-8ED3-287B0CCFB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4D10604-3505-425A-BB42-5A19723D7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D729736-58A8-428E-8A67-EA0CD95FB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7E80059-96A7-4561-8492-C033BC89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341A-EF03-4B39-A94E-221E0FF474A8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74FEF6C-EDB3-4D87-BB16-53E66671A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83F9539-4B15-416A-86A2-15CC39DC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9904-CC2F-4D9C-9E88-73F711F7CA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879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EE8D03-542B-4CD1-975C-F2F35B0B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523D82E-FD71-49EB-A4C8-E9EB428B2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12F29FF-6BB7-4A11-AC08-43362DE23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7E1695D-1EB3-4663-A02C-A87C0542E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341A-EF03-4B39-A94E-221E0FF474A8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40B738D-BF3A-4643-B016-0747280E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1BF2751-6724-4B1C-A871-CC9E53D6C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9904-CC2F-4D9C-9E88-73F711F7CA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595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80B1B8A-094B-4DFD-93A6-DC259E706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1BDA0D4-4095-4D77-B686-138F7A353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BA6F00E-EB4A-4176-B9CB-E6D5A89CB8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C341A-EF03-4B39-A94E-221E0FF474A8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FCD9CCC-A4D2-4D76-B2B0-A08C849B0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1B34064-2D33-4F3A-B160-124902CA8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B9904-CC2F-4D9C-9E88-73F711F7CA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864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193411C8-EBEC-4317-ABFE-53EA86855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cap="none" dirty="0">
                <a:solidFill>
                  <a:schemeClr val="accent1">
                    <a:lumMod val="75000"/>
                  </a:schemeClr>
                </a:solidFill>
              </a:rPr>
              <a:t>Konobar</a:t>
            </a:r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15D73BE6-502C-4343-B642-E2E0FBE1F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7126" y="2461920"/>
            <a:ext cx="4657748" cy="307874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B28FE1A-C924-463F-9D49-91BA86B15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65" y="1658694"/>
            <a:ext cx="3474854" cy="4685197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CD21C3FE-8C81-4356-860C-DB7D0E2E5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874" y="997144"/>
            <a:ext cx="2667720" cy="549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43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AFAB3C-EBF5-4371-84C1-118C0D2D6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142" y="-297349"/>
            <a:ext cx="10515600" cy="1325563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2052" name="Picture 4" descr="Fotografija Erasmus+ SŠ &quot;Stjepan Ivšić&quot; Orahovica.">
            <a:extLst>
              <a:ext uri="{FF2B5EF4-FFF2-40B4-BE49-F238E27FC236}">
                <a16:creationId xmlns:a16="http://schemas.microsoft.com/office/drawing/2014/main" id="{888D4747-7642-4336-A2DF-A93BBCFB1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30" y="3023118"/>
            <a:ext cx="4980870" cy="369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otografija Erasmus+ SŠ &quot;Stjepan Ivšić&quot; Orahovica.">
            <a:extLst>
              <a:ext uri="{FF2B5EF4-FFF2-40B4-BE49-F238E27FC236}">
                <a16:creationId xmlns:a16="http://schemas.microsoft.com/office/drawing/2014/main" id="{DBB88668-4FB3-4203-A2EC-14390590A3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59" y="140737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otografija Snježane Konopek.">
            <a:extLst>
              <a:ext uri="{FF2B5EF4-FFF2-40B4-BE49-F238E27FC236}">
                <a16:creationId xmlns:a16="http://schemas.microsoft.com/office/drawing/2014/main" id="{98B74D96-3664-4D1E-8EC0-826A6EC45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48" y="3720970"/>
            <a:ext cx="4994988" cy="280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otografija Snježane Konopek.">
            <a:extLst>
              <a:ext uri="{FF2B5EF4-FFF2-40B4-BE49-F238E27FC236}">
                <a16:creationId xmlns:a16="http://schemas.microsoft.com/office/drawing/2014/main" id="{342325A2-41A9-4139-B18F-AA8066CB0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479" y="-578498"/>
            <a:ext cx="2419277" cy="409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otografija Snježane Konopek.">
            <a:extLst>
              <a:ext uri="{FF2B5EF4-FFF2-40B4-BE49-F238E27FC236}">
                <a16:creationId xmlns:a16="http://schemas.microsoft.com/office/drawing/2014/main" id="{93DAF1AB-D0C0-4340-B03E-F73121FBA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32"/>
            <a:ext cx="5422812" cy="305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E01AE3BC-C1FE-49C0-9679-D880EADC5613}"/>
              </a:ext>
            </a:extLst>
          </p:cNvPr>
          <p:cNvSpPr txBox="1"/>
          <p:nvPr/>
        </p:nvSpPr>
        <p:spPr>
          <a:xfrm>
            <a:off x="942393" y="3644964"/>
            <a:ext cx="76511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Berlin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150D36B-56B6-43D6-841F-BC3EF6DE9C8D}"/>
              </a:ext>
            </a:extLst>
          </p:cNvPr>
          <p:cNvSpPr txBox="1"/>
          <p:nvPr/>
        </p:nvSpPr>
        <p:spPr>
          <a:xfrm>
            <a:off x="5937382" y="3900196"/>
            <a:ext cx="145246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Ocjena našeg konobara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7EEEBF1-A6E1-4C0B-8610-8AB664EBC462}"/>
              </a:ext>
            </a:extLst>
          </p:cNvPr>
          <p:cNvSpPr txBox="1"/>
          <p:nvPr/>
        </p:nvSpPr>
        <p:spPr>
          <a:xfrm>
            <a:off x="9701565" y="3023118"/>
            <a:ext cx="222295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Djela naših konobara</a:t>
            </a:r>
          </a:p>
        </p:txBody>
      </p:sp>
    </p:spTree>
    <p:extLst>
      <p:ext uri="{BB962C8B-B14F-4D97-AF65-F5344CB8AC3E}">
        <p14:creationId xmlns:p14="http://schemas.microsoft.com/office/powerpoint/2010/main" val="1582999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otografija SŠ &quot;Stjepan Ivšić&quot; Orahovica.">
            <a:extLst>
              <a:ext uri="{FF2B5EF4-FFF2-40B4-BE49-F238E27FC236}">
                <a16:creationId xmlns:a16="http://schemas.microsoft.com/office/drawing/2014/main" id="{EDF131A9-387E-44BC-BAB3-1D851F6A9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0"/>
            <a:ext cx="11088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9954504-F32C-43BB-994D-F209712A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Fotografija SŠ &quot;Stjepan Ivšić&quot; Orahovica.">
            <a:extLst>
              <a:ext uri="{FF2B5EF4-FFF2-40B4-BE49-F238E27FC236}">
                <a16:creationId xmlns:a16="http://schemas.microsoft.com/office/drawing/2014/main" id="{1ADC7BE6-32DA-492B-AE4C-7C1EBF3B49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163" y="298580"/>
            <a:ext cx="4161453" cy="62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96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072072-E9A6-4019-B59D-B24A1E17BD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dirty="0"/>
              <a:t>Prednosti zanimanja konobar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12106B1-BF8A-413C-B256-3575DE480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jedinstveni  model obrazovanja</a:t>
            </a:r>
          </a:p>
          <a:p>
            <a:r>
              <a:rPr lang="hr-H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mogućnost stipendiranja učenika</a:t>
            </a:r>
          </a:p>
          <a:p>
            <a:r>
              <a:rPr lang="hr-H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obrazovanje traje 3 godine</a:t>
            </a:r>
          </a:p>
          <a:p>
            <a:r>
              <a:rPr lang="hr-H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dio nastave odvija se u ugostiteljskim objektima (praktična nastava)</a:t>
            </a:r>
          </a:p>
          <a:p>
            <a:r>
              <a:rPr lang="hr-H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praktična nastava može se odraditi i kao ljetna praksa na moru</a:t>
            </a:r>
            <a:endParaRPr lang="hr-HR" dirty="0"/>
          </a:p>
          <a:p>
            <a:endParaRPr lang="hr-HR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862B7633-1190-447E-BF2C-B8EDFA0A5E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41" y="1436914"/>
            <a:ext cx="4422709" cy="5055961"/>
          </a:xfrm>
        </p:spPr>
      </p:pic>
    </p:spTree>
    <p:extLst>
      <p:ext uri="{BB962C8B-B14F-4D97-AF65-F5344CB8AC3E}">
        <p14:creationId xmlns:p14="http://schemas.microsoft.com/office/powerpoint/2010/main" val="2916915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96BD2C-5C46-4394-A1E9-C90109882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Putovanja, EU projekti, izleti…</a:t>
            </a:r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11BD3E28-CCCB-4B8A-8F76-E24F4C9E7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253" y="145368"/>
            <a:ext cx="2884714" cy="395618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696BDF15-59BB-44E3-8FE6-FCD4044E2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4" y="1872585"/>
            <a:ext cx="5702388" cy="2771092"/>
          </a:xfrm>
          <a:prstGeom prst="rect">
            <a:avLst/>
          </a:prstGeom>
        </p:spPr>
      </p:pic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3C74455F-5FE7-46BD-9C13-347CCF19E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493" y="3258131"/>
            <a:ext cx="4851919" cy="3018243"/>
          </a:xfr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FF978924-A690-4B74-933B-531A299BBA65}"/>
              </a:ext>
            </a:extLst>
          </p:cNvPr>
          <p:cNvSpPr txBox="1"/>
          <p:nvPr/>
        </p:nvSpPr>
        <p:spPr>
          <a:xfrm>
            <a:off x="1782147" y="4711959"/>
            <a:ext cx="130628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/>
              <a:t>Cordoba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F7F9038-3559-4413-8CF4-B3DB72E6A040}"/>
              </a:ext>
            </a:extLst>
          </p:cNvPr>
          <p:cNvSpPr txBox="1"/>
          <p:nvPr/>
        </p:nvSpPr>
        <p:spPr>
          <a:xfrm>
            <a:off x="6095999" y="3097763"/>
            <a:ext cx="256125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Stadion Real </a:t>
            </a:r>
            <a:r>
              <a:rPr lang="hr-HR" dirty="0" err="1"/>
              <a:t>Betis</a:t>
            </a:r>
            <a:r>
              <a:rPr lang="hr-HR" dirty="0"/>
              <a:t>, Sevilla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ADCE11E-D74F-401E-B31A-9768B7414B73}"/>
              </a:ext>
            </a:extLst>
          </p:cNvPr>
          <p:cNvSpPr txBox="1"/>
          <p:nvPr/>
        </p:nvSpPr>
        <p:spPr>
          <a:xfrm>
            <a:off x="9862458" y="4338735"/>
            <a:ext cx="139959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Put za Sevillu</a:t>
            </a:r>
          </a:p>
        </p:txBody>
      </p:sp>
    </p:spTree>
    <p:extLst>
      <p:ext uri="{BB962C8B-B14F-4D97-AF65-F5344CB8AC3E}">
        <p14:creationId xmlns:p14="http://schemas.microsoft.com/office/powerpoint/2010/main" val="3036218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A4C11C-5E0D-49A5-AE56-E46CC16C5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Mogućnost nastavka   školovanja</a:t>
            </a:r>
            <a:r>
              <a:rPr lang="hr-HR" dirty="0">
                <a:solidFill>
                  <a:srgbClr val="FF0000"/>
                </a:solidFill>
              </a:rPr>
              <a:t/>
            </a:r>
            <a:br>
              <a:rPr lang="hr-HR" dirty="0">
                <a:solidFill>
                  <a:srgbClr val="FF0000"/>
                </a:solidFill>
              </a:rPr>
            </a:br>
            <a:endParaRPr lang="hr-HR" dirty="0"/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29877743-DF87-4938-A9BF-0F9C0F7FA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četverogodišnjem srodnom zanimanju </a:t>
            </a:r>
          </a:p>
          <a:p>
            <a:r>
              <a:rPr lang="hr-HR" dirty="0"/>
              <a:t>Nakon toga na veleučilištima i stručnim studijima nakon polaganja državne mature</a:t>
            </a:r>
          </a:p>
          <a:p>
            <a:endParaRPr lang="hr-HR" dirty="0"/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20005938-802C-4877-BEEF-7DBE3F47EAC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008813" y="1681163"/>
            <a:ext cx="5183187" cy="823912"/>
          </a:xfrm>
        </p:spPr>
        <p:txBody>
          <a:bodyPr>
            <a:normAutofit/>
          </a:bodyPr>
          <a:lstStyle/>
          <a:p>
            <a:endParaRPr lang="hr-HR" dirty="0">
              <a:solidFill>
                <a:srgbClr val="FF000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2057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835EA5A2-E756-4922-995B-FD832DF7A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Opis programa</a:t>
            </a: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AAB68473-843C-44C2-98BF-6C0C94FAB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poslužuje hranu i piće u ugostiteljskim objektima te priprema, održava i uređuje inventar ugostiteljskog objekta </a:t>
            </a:r>
          </a:p>
          <a:p>
            <a:r>
              <a:rPr lang="hr-HR" dirty="0"/>
              <a:t>poslovi konobara uključuju pripremu stolnog rublja, stolnog inventara, raspoređivanje stolova i uređivanje za posluživanje, dočekivanje gostiju, evidentiranje narudžbi, posluživanje hrane i pića, pospremanje stola, priprema računa </a:t>
            </a:r>
          </a:p>
          <a:p>
            <a:r>
              <a:rPr lang="hr-HR" dirty="0"/>
              <a:t>poslovi konobara razlikuju se ovisno o radnom mjestu </a:t>
            </a:r>
          </a:p>
          <a:p>
            <a:r>
              <a:rPr lang="hr-HR" dirty="0"/>
              <a:t>samim time i opis poslova na različitim mjestima je drugačiji te ovisi o uslugama koje se pružaju i o organizaciji rada u ugostiteljskom objektu </a:t>
            </a:r>
          </a:p>
          <a:p>
            <a:r>
              <a:rPr lang="hr-HR" dirty="0"/>
              <a:t>osim u restoranima, hotelima i drugim mjestima s ponudom hrane, konobari se mogu zapošljavati i u ugostiteljskim objektima koji pružaju usluge posluživanja pića (primjerice </a:t>
            </a:r>
            <a:r>
              <a:rPr lang="hr-HR" dirty="0" err="1"/>
              <a:t>caffe</a:t>
            </a:r>
            <a:r>
              <a:rPr lang="hr-HR" dirty="0"/>
              <a:t> barovi, </a:t>
            </a:r>
            <a:r>
              <a:rPr lang="hr-HR" dirty="0" err="1"/>
              <a:t>cocktail</a:t>
            </a:r>
            <a:r>
              <a:rPr lang="hr-HR" dirty="0"/>
              <a:t> barovi, noćni klubovi i dr.)</a:t>
            </a:r>
          </a:p>
        </p:txBody>
      </p:sp>
    </p:spTree>
    <p:extLst>
      <p:ext uri="{BB962C8B-B14F-4D97-AF65-F5344CB8AC3E}">
        <p14:creationId xmlns:p14="http://schemas.microsoft.com/office/powerpoint/2010/main" val="197422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41B19A-804E-4858-8A46-79F3B3865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Zdravstveni zahtjevi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959987-5695-4241-9C20-A3305166A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uredan vid, raspoznavanje osnovnih boja, uredan sluh, sposobnost funkcionalnog glasovno-jezično-govornog izražavanja u svrhu uspostavljanja komunikacije, uredan njuh, uredna funkcija mišićno-koštanog sustava, uredna funkcija dišnog sustava, uredna funkcija srčano-žilnog sustava, uredna funkcija kože na šakama i podlakticama, uredno kognitivno i emocionalno funkcioniranje</a:t>
            </a:r>
          </a:p>
        </p:txBody>
      </p:sp>
    </p:spTree>
    <p:extLst>
      <p:ext uri="{BB962C8B-B14F-4D97-AF65-F5344CB8AC3E}">
        <p14:creationId xmlns:p14="http://schemas.microsoft.com/office/powerpoint/2010/main" val="639324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363882-4738-4253-9FB4-FC7BA1EE4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Potrebna dokumentacija za upis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6BC08D-B640-4B15-A32D-EE93963C3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liječnička svjedodžba medicine rada</a:t>
            </a:r>
          </a:p>
          <a:p>
            <a:r>
              <a:rPr lang="hr-HR" dirty="0"/>
              <a:t>ugovor o naukovanju</a:t>
            </a:r>
          </a:p>
        </p:txBody>
      </p:sp>
    </p:spTree>
    <p:extLst>
      <p:ext uri="{BB962C8B-B14F-4D97-AF65-F5344CB8AC3E}">
        <p14:creationId xmlns:p14="http://schemas.microsoft.com/office/powerpoint/2010/main" val="3075338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1E5A6E-8946-4AE7-BE7B-866C2B2E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Bodovanje: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587721-E1FA-4162-903E-5BF7DFFD8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prosjek završnih ocjena 5.,6.,7. i 8. razreda</a:t>
            </a:r>
          </a:p>
          <a:p>
            <a:r>
              <a:rPr lang="hr-HR" dirty="0"/>
              <a:t>ocjene sedmog </a:t>
            </a:r>
            <a:r>
              <a:rPr lang="hr-HR" smtClean="0"/>
              <a:t>i osmog razreda </a:t>
            </a:r>
            <a:r>
              <a:rPr lang="hr-HR" dirty="0"/>
              <a:t>iz Matematike, Engleskog i Hrvatskog jezika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84695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D527E9-A08C-44E3-BD6F-1DA3A5690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     Putovanje u                                 Španjolsku</a:t>
            </a:r>
          </a:p>
        </p:txBody>
      </p:sp>
      <p:pic>
        <p:nvPicPr>
          <p:cNvPr id="1026" name="Picture 2" descr="Fotografija Erasmus+ SŠ &quot;Stjepan Ivšić&quot; Orahovica.">
            <a:extLst>
              <a:ext uri="{FF2B5EF4-FFF2-40B4-BE49-F238E27FC236}">
                <a16:creationId xmlns:a16="http://schemas.microsoft.com/office/drawing/2014/main" id="{E5B78808-F47A-438D-8226-5A0F5D3940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0135"/>
            <a:ext cx="5808398" cy="282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tografija Erasmus+ SŠ &quot;Stjepan Ivšić&quot; Orahovica.">
            <a:extLst>
              <a:ext uri="{FF2B5EF4-FFF2-40B4-BE49-F238E27FC236}">
                <a16:creationId xmlns:a16="http://schemas.microsoft.com/office/drawing/2014/main" id="{CD7F5D4F-1F7D-42DF-949B-9E5B3ADEA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82" y="2807591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tografija SŠ &quot;Stjepan Ivšić&quot; Orahovica.">
            <a:extLst>
              <a:ext uri="{FF2B5EF4-FFF2-40B4-BE49-F238E27FC236}">
                <a16:creationId xmlns:a16="http://schemas.microsoft.com/office/drawing/2014/main" id="{0A506CF1-4690-4839-8E37-67B5BD7EA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699" y="17487"/>
            <a:ext cx="3328882" cy="44633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32" name="Picture 8" descr="Fotografija Erasmus+ SŠ &quot;Stjepan Ivšić&quot; Orahovica.">
            <a:extLst>
              <a:ext uri="{FF2B5EF4-FFF2-40B4-BE49-F238E27FC236}">
                <a16:creationId xmlns:a16="http://schemas.microsoft.com/office/drawing/2014/main" id="{F1AEB9A2-CDE9-4B4C-B134-746DE6D58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7" y="1329450"/>
            <a:ext cx="4665307" cy="34989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A839F1F5-D0B6-42DC-91BA-3195E830F6CD}"/>
              </a:ext>
            </a:extLst>
          </p:cNvPr>
          <p:cNvSpPr txBox="1"/>
          <p:nvPr/>
        </p:nvSpPr>
        <p:spPr>
          <a:xfrm>
            <a:off x="1017038" y="1690688"/>
            <a:ext cx="101703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Gibraltar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2843ED88-3C46-4372-8AD5-7946432D75A9}"/>
              </a:ext>
            </a:extLst>
          </p:cNvPr>
          <p:cNvSpPr txBox="1"/>
          <p:nvPr/>
        </p:nvSpPr>
        <p:spPr>
          <a:xfrm>
            <a:off x="7399176" y="1856792"/>
            <a:ext cx="213671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Aerodrom Barcelona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721C2C8-EEF6-4874-80A3-37974E44B756}"/>
              </a:ext>
            </a:extLst>
          </p:cNvPr>
          <p:cNvSpPr txBox="1"/>
          <p:nvPr/>
        </p:nvSpPr>
        <p:spPr>
          <a:xfrm>
            <a:off x="5197152" y="5962261"/>
            <a:ext cx="2202024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/>
              <a:t>Sevilla</a:t>
            </a:r>
          </a:p>
        </p:txBody>
      </p:sp>
    </p:spTree>
    <p:extLst>
      <p:ext uri="{BB962C8B-B14F-4D97-AF65-F5344CB8AC3E}">
        <p14:creationId xmlns:p14="http://schemas.microsoft.com/office/powerpoint/2010/main" val="10466515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296</Words>
  <Application>Microsoft Office PowerPoint</Application>
  <PresentationFormat>Široki zaslon</PresentationFormat>
  <Paragraphs>35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Konobar</vt:lpstr>
      <vt:lpstr>Prednosti zanimanja konobar</vt:lpstr>
      <vt:lpstr>Putovanja, EU projekti, izleti…</vt:lpstr>
      <vt:lpstr>Mogućnost nastavka   školovanja </vt:lpstr>
      <vt:lpstr>Opis programa</vt:lpstr>
      <vt:lpstr>Zdravstveni zahtjevi</vt:lpstr>
      <vt:lpstr>Potrebna dokumentacija za upis</vt:lpstr>
      <vt:lpstr>Bodovanje: </vt:lpstr>
      <vt:lpstr>     Putovanje u                                 Španjolsku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Sektor: Turizam i ugostiteljstvo Zanimanje: Konobar</dc:title>
  <dc:creator>Snježana Konopek</dc:creator>
  <cp:lastModifiedBy>Ravnatelj</cp:lastModifiedBy>
  <cp:revision>14</cp:revision>
  <dcterms:created xsi:type="dcterms:W3CDTF">2020-05-14T16:56:02Z</dcterms:created>
  <dcterms:modified xsi:type="dcterms:W3CDTF">2020-05-25T05:40:58Z</dcterms:modified>
</cp:coreProperties>
</file>