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24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8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89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9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8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5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55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2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43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91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A63C-B2ED-4F86-9225-F0F7A0E876EF}" type="datetimeFigureOut">
              <a:rPr lang="hr-HR" smtClean="0"/>
              <a:t>12.5.2022.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D02F-565D-4758-9E7B-693EA50527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42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551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Fizioterapeutski tehničar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4" y="1616529"/>
            <a:ext cx="6651171" cy="4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Praktikum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3777" y="1143001"/>
            <a:ext cx="5598885" cy="41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Opis programa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Fizioterapeut pomaže ozlijeđenim i bolesnim osobama u unaprjeđenju zdravlja, te ublažavanju boli i nadomještanju funkcija u slučajevima, kada postoje problemi izazvani tjelesnim, psihičkim i drugim poremećajima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658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Opis poslova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Fizioterapeut sudjeluje u postupcima procjene stanja pacijenta te djelovanja u terapiji kao i u područjima prevencije i evaluacije. </a:t>
            </a:r>
            <a:endParaRPr lang="hr-HR" dirty="0" smtClean="0"/>
          </a:p>
          <a:p>
            <a:r>
              <a:rPr lang="hr-HR" dirty="0" smtClean="0"/>
              <a:t>Na </a:t>
            </a:r>
            <a:r>
              <a:rPr lang="hr-HR" dirty="0"/>
              <a:t>temelju procjene stanja </a:t>
            </a:r>
            <a:r>
              <a:rPr lang="hr-HR" dirty="0" smtClean="0"/>
              <a:t>pacijenta, </a:t>
            </a:r>
            <a:r>
              <a:rPr lang="hr-HR" dirty="0"/>
              <a:t>a u skladu s liječničkom dijagnozom i preporukama te ostalim relevantnim podacima, fizioterapeut planira, provodi i usavršava terapijski program. </a:t>
            </a:r>
            <a:endParaRPr lang="hr-HR" dirty="0" smtClean="0"/>
          </a:p>
          <a:p>
            <a:r>
              <a:rPr lang="hr-HR" dirty="0" smtClean="0"/>
              <a:t>Koristi </a:t>
            </a:r>
            <a:r>
              <a:rPr lang="hr-HR" dirty="0"/>
              <a:t>različite fizikalne tehnike poput terapijskih vježbi, posebnih manualnih tehnika mobilizacije, facilitacije i sl. </a:t>
            </a:r>
          </a:p>
        </p:txBody>
      </p:sp>
    </p:spTree>
    <p:extLst>
      <p:ext uri="{BB962C8B-B14F-4D97-AF65-F5344CB8AC3E}">
        <p14:creationId xmlns:p14="http://schemas.microsoft.com/office/powerpoint/2010/main" val="13020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Poželjne osobine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Fizioterapeut </a:t>
            </a:r>
            <a:r>
              <a:rPr lang="hr-HR" dirty="0"/>
              <a:t>treba biti fizički izdržljiv, spretan, mirnih i preciznih pokreta. </a:t>
            </a:r>
            <a:endParaRPr lang="hr-HR" dirty="0" smtClean="0"/>
          </a:p>
          <a:p>
            <a:r>
              <a:rPr lang="hr-HR" dirty="0" smtClean="0"/>
              <a:t>Mora </a:t>
            </a:r>
            <a:r>
              <a:rPr lang="hr-HR" dirty="0"/>
              <a:t>imati normalno razvijen osjet opipa, vida i sluha, razvijene sposobnosti neverbalne komunikacije (značenje dodira, glasa, izraza lica, pokreta tijela, itd.), te vještine podučavanja, vođenja i poticanja.</a:t>
            </a:r>
          </a:p>
        </p:txBody>
      </p:sp>
    </p:spTree>
    <p:extLst>
      <p:ext uri="{BB962C8B-B14F-4D97-AF65-F5344CB8AC3E}">
        <p14:creationId xmlns:p14="http://schemas.microsoft.com/office/powerpoint/2010/main" val="3630614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153</Words>
  <Application>Microsoft Office PowerPoint</Application>
  <PresentationFormat>Široki zaslon</PresentationFormat>
  <Paragraphs>11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Fizioterapeutski tehničar</vt:lpstr>
      <vt:lpstr>Praktikum</vt:lpstr>
      <vt:lpstr>Opis programa</vt:lpstr>
      <vt:lpstr>Opis poslova</vt:lpstr>
      <vt:lpstr>Poželjne osobine</vt:lpstr>
    </vt:vector>
  </TitlesOfParts>
  <Company>MZO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Fizioterapeutski tehničar</dc:title>
  <dc:creator>Korisnik</dc:creator>
  <cp:lastModifiedBy>Korisnik</cp:lastModifiedBy>
  <cp:revision>3</cp:revision>
  <dcterms:created xsi:type="dcterms:W3CDTF">2022-05-11T09:03:57Z</dcterms:created>
  <dcterms:modified xsi:type="dcterms:W3CDTF">2022-05-12T06:29:21Z</dcterms:modified>
</cp:coreProperties>
</file>