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F1FF5-DD39-4686-9CE8-A25034FBF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7245FD-991B-40F3-A8DB-32EB72768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1CF8B0-AA98-4241-930C-CB183B5F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207EA9-9C23-43D2-B2D7-810AAFCC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9983A9-BCA8-4351-B009-3981E4F8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4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A3440-83A6-4E5E-B4B8-7A149E66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F8D74E-92DB-433B-88D7-E767ED6E6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BE7B14-4A23-40A8-B7AB-B5CA7FBE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ED0DC7-6FDC-4195-BD98-4C5034B4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0403B8-4289-4BCF-B23C-7B2C4653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90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1E539D9-B550-4199-AED3-799ABCFFF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804D36-6E26-4B2B-925C-2B2156EC5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E923C4-8B04-44D8-823A-47F45F4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D78595-A0B5-490B-B126-B80D69E7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76A0B3-FB7C-437A-BE9F-D082FCB1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6257D-9787-4CD1-8B19-9D6DFBFD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412D6D-6404-4801-9C85-B9CF5CA4F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3FF083-ED24-4B4C-9E14-F14931FA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34ABB4-44E2-488C-B34D-16890244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4E5BCF-7C93-438A-BCFE-215D0935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84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B215E-A85A-41DE-A20D-1A84BECF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5F9DA6-7479-4487-9E53-3954CB1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91050D-281E-4ADB-8447-6B44A9F9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C27374-6D5B-4346-95AF-E45F8A0A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DAE005-AD22-4FEC-A7D8-12F4ADF1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02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37CBA-9F71-4F24-B983-BD459373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CBB585-5D44-453C-8B28-19D25E6CC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C0E2DC-6987-4299-95CB-AE52B0BA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AA6BD3-AB4B-4426-AD7F-9A5E733E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807B20-142F-44B5-8D10-FA3806BD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757BCA-A47C-4EAC-B0DA-0F7E30A5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4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AF29B-9C1D-4F8B-991C-EC4DC6D4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B05909-DF97-414E-A5E6-1AAACF27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7007AF8-C032-4DB7-8F64-677D9844C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72AC606-8586-43DB-8A18-E8047714A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65E7EEA-3371-4326-8272-C4ED4B016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E0C2806-4A79-4350-95A3-7289D8AE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C26680E-C19C-4AFE-A1F8-0B5FEAB0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3265F67-64F9-4C86-A9EF-62892278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2665C-508F-49FD-9E12-2E55FAF1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05915A3-9DDE-4CCE-84AD-5E8A16A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862FAF7-3824-4B76-81CB-875BE113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5F2193C-5B6A-4170-9EFF-033DA713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10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F3C1E80-8495-444B-BA1B-9B82B502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C290D76-BD14-4792-A5FA-267FA48C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1042E9-B250-4B04-AA83-C0F37183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33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32961-DC01-41BC-838E-1E333476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FFDC72-FE63-4A70-9812-83B41D18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26F1FE-073D-4D75-9A2E-F3558DC0F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14E6B5-BC1E-451B-B794-C83A42E9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B725C4-DF99-4145-8409-10A69347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BAD1F1-21CE-43FE-AA13-CAF8D1C9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6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D6F007-E6E4-481E-835C-12BA56FB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E193A81-5CEA-4D63-B32C-486B0A7F3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BEC3F1-374B-4905-865B-28045DC5E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D420CB-B997-4251-B647-069CE532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D17E2C-1CD5-4470-A600-0157544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4C55AF-BD75-4B54-BBD5-56EABCB5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49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D224962-7FED-4299-851F-7A79A17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5A731B-F7FB-4F4A-B503-3D718FAC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CA0C92-047E-443A-B80A-6F7C3038C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4A35CD-B6DF-43F2-93FE-CD1284FE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927EB8-B73C-4C69-974D-DC31E84B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9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4B8693B-7E5C-4ABE-B9B0-ACB3C1E1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           CNC operater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C5199B5-49C7-4E0B-9A81-82120BDCA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660572" cy="4245429"/>
          </a:xfrm>
          <a:prstGeom prst="rect">
            <a:avLst/>
          </a:prstGeom>
        </p:spPr>
      </p:pic>
      <p:pic>
        <p:nvPicPr>
          <p:cNvPr id="3074" name="Picture 2" descr="Fotografija Erasmus+ SŠ &quot;Stjepan Ivšić&quot; Orahovica.">
            <a:extLst>
              <a:ext uri="{FF2B5EF4-FFF2-40B4-BE49-F238E27FC236}">
                <a16:creationId xmlns:a16="http://schemas.microsoft.com/office/drawing/2014/main" id="{57CA581E-E4CE-47DA-B2E5-5393DC3C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07" y="1156283"/>
            <a:ext cx="4002444" cy="53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7C979124-9754-43A1-B7D3-D72C816C8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912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11659-A93E-4973-8C22-B78895A0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37"/>
            <a:ext cx="10515600" cy="956465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Praksa u Sevilli</a:t>
            </a:r>
          </a:p>
        </p:txBody>
      </p:sp>
      <p:pic>
        <p:nvPicPr>
          <p:cNvPr id="2052" name="Picture 4" descr="Fotografija Erasmus+ SŠ &quot;Stjepan Ivšić&quot; Orahovica.">
            <a:extLst>
              <a:ext uri="{FF2B5EF4-FFF2-40B4-BE49-F238E27FC236}">
                <a16:creationId xmlns:a16="http://schemas.microsoft.com/office/drawing/2014/main" id="{616C1D0E-481D-4E24-8077-D5D4596B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90"/>
            <a:ext cx="4345733" cy="57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ografija Erasmus+ SŠ &quot;Stjepan Ivšić&quot; Orahovica.">
            <a:extLst>
              <a:ext uri="{FF2B5EF4-FFF2-40B4-BE49-F238E27FC236}">
                <a16:creationId xmlns:a16="http://schemas.microsoft.com/office/drawing/2014/main" id="{B7D339C2-A5C0-4D0B-940A-EEB96587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3" y="3760237"/>
            <a:ext cx="3309257" cy="31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tografija Erasmus+ SŠ &quot;Stjepan Ivšić&quot; Orahovica.">
            <a:extLst>
              <a:ext uri="{FF2B5EF4-FFF2-40B4-BE49-F238E27FC236}">
                <a16:creationId xmlns:a16="http://schemas.microsoft.com/office/drawing/2014/main" id="{F9D75784-38BF-4801-9949-3F07018C36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158456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zervirano mjesto sadržaja 2">
            <a:extLst>
              <a:ext uri="{FF2B5EF4-FFF2-40B4-BE49-F238E27FC236}">
                <a16:creationId xmlns:a16="http://schemas.microsoft.com/office/drawing/2014/main" id="{80039580-1FFE-4673-A730-479449AC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99" y="102637"/>
            <a:ext cx="4310744" cy="36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grafija SŠ &quot;Stjepan Ivšić&quot; Orahovica.">
            <a:extLst>
              <a:ext uri="{FF2B5EF4-FFF2-40B4-BE49-F238E27FC236}">
                <a16:creationId xmlns:a16="http://schemas.microsoft.com/office/drawing/2014/main" id="{4CABCC71-77AA-4BEC-923B-413CEF94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1108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481875-8C88-440D-82DA-AFD3C8A3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Fotografija SŠ &quot;Stjepan Ivšić&quot; Orahovica.">
            <a:extLst>
              <a:ext uri="{FF2B5EF4-FFF2-40B4-BE49-F238E27FC236}">
                <a16:creationId xmlns:a16="http://schemas.microsoft.com/office/drawing/2014/main" id="{3C28D263-46F1-48E2-B3DC-A1BFA65E50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516681"/>
            <a:ext cx="4040155" cy="59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DF69D8-C2BE-4EC4-A5B2-AA2E888C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6E7C00B-6728-4547-8B32-62397C764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77" y="365125"/>
            <a:ext cx="3263503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C6A7481-07F9-499E-BD05-71BC28568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387"/>
            <a:ext cx="12192000" cy="28321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5F28617-2655-4DF4-96F9-9E0793C55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63" y="365125"/>
            <a:ext cx="6218306" cy="349779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D6AC20B-D595-4A2F-8635-F698AB5C2C3E}"/>
              </a:ext>
            </a:extLst>
          </p:cNvPr>
          <p:cNvSpPr txBox="1"/>
          <p:nvPr/>
        </p:nvSpPr>
        <p:spPr>
          <a:xfrm>
            <a:off x="279918" y="3429000"/>
            <a:ext cx="167017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Stručna praksa u Sevilli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DBDBB74-800F-46B5-BA8C-0120CABE661E}"/>
              </a:ext>
            </a:extLst>
          </p:cNvPr>
          <p:cNvSpPr txBox="1"/>
          <p:nvPr/>
        </p:nvSpPr>
        <p:spPr>
          <a:xfrm>
            <a:off x="9899780" y="2724539"/>
            <a:ext cx="21833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Posjet tvornici BMW u </a:t>
            </a:r>
            <a:r>
              <a:rPr lang="hr-HR" dirty="0" err="1"/>
              <a:t>Leipzigu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70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2FF9A2-FCB8-4760-8C2D-15618544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Opis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EE6B7D-D5C1-4B7A-BB90-7D9FA4FD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CNC operater radi u tvrtkama strojne obrade, u pogonima održavanja i proizvodnje strojnih dijelova i uređaja </a:t>
            </a:r>
          </a:p>
          <a:p>
            <a:r>
              <a:rPr lang="hr-HR" dirty="0"/>
              <a:t>obrazovanjem za ovo zanimanje stječu se kompetencije za samostalno obavljanje poslova i radnih zadataka rukovanja klasičnim i numerički upravljanim alatnim strojevima (NUAS) u proizvodnji kao i izradi strojnih dijelova pri remontu strojeva i uređaja </a:t>
            </a:r>
          </a:p>
          <a:p>
            <a:r>
              <a:rPr lang="hr-HR" dirty="0"/>
              <a:t>samostalno izrađuje jednostavnije tehničke crteže i skice, a složenije očitava kako bi prema njima mogao izrađivati izratke </a:t>
            </a:r>
          </a:p>
          <a:p>
            <a:r>
              <a:rPr lang="hr-HR" dirty="0"/>
              <a:t>radi na upravljačkim računalima na numerički kontroliranim strojevima, podešava ih, održava i popravlja </a:t>
            </a:r>
          </a:p>
          <a:p>
            <a:r>
              <a:rPr lang="hr-HR" dirty="0"/>
              <a:t>za sve se proračune, skiciranja i crteže koristi odgovarajućim računalnim programima, naročito vezanim uz crtanje na računalu (</a:t>
            </a:r>
            <a:r>
              <a:rPr lang="hr-HR" dirty="0" err="1"/>
              <a:t>AutoCAD</a:t>
            </a:r>
            <a:r>
              <a:rPr lang="hr-HR" dirty="0"/>
              <a:t>, </a:t>
            </a:r>
            <a:r>
              <a:rPr lang="hr-HR" dirty="0" err="1"/>
              <a:t>Catia</a:t>
            </a:r>
            <a:r>
              <a:rPr lang="hr-HR" dirty="0"/>
              <a:t>, </a:t>
            </a:r>
            <a:r>
              <a:rPr lang="hr-HR" dirty="0" err="1"/>
              <a:t>SolidEge</a:t>
            </a:r>
            <a:r>
              <a:rPr lang="hr-HR" dirty="0"/>
              <a:t>)</a:t>
            </a:r>
          </a:p>
          <a:p>
            <a:r>
              <a:rPr lang="hr-HR" dirty="0"/>
              <a:t>koristi se programom za simulaciju koji služi za programiranje CNC stroja i izvođenje 3D simulacija obrade</a:t>
            </a:r>
          </a:p>
        </p:txBody>
      </p:sp>
    </p:spTree>
    <p:extLst>
      <p:ext uri="{BB962C8B-B14F-4D97-AF65-F5344CB8AC3E}">
        <p14:creationId xmlns:p14="http://schemas.microsoft.com/office/powerpoint/2010/main" val="361265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5B98AC-3AE3-47AC-8E37-8311B39C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Zdravstveni zahtjevi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4CD39D-3146-49C1-89C1-1BDA97FD6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uredan vid, dubinski (prostorni) vid, raspoznavanje boja, uredna funkcija mišićno-koštanog sustava, uredna funkcija dišnog i srčano-žilnog sustava, uredno kognitivno, emocionalno i </a:t>
            </a:r>
            <a:r>
              <a:rPr lang="hr-HR" dirty="0" err="1"/>
              <a:t>psihomotoričko</a:t>
            </a:r>
            <a:r>
              <a:rPr lang="hr-HR" dirty="0"/>
              <a:t> funkcioniranje, uredna funkcija kože na šakama i podlakticama, stabilno stanje svijesti i uredna ravnoteža</a:t>
            </a:r>
          </a:p>
        </p:txBody>
      </p:sp>
    </p:spTree>
    <p:extLst>
      <p:ext uri="{BB962C8B-B14F-4D97-AF65-F5344CB8AC3E}">
        <p14:creationId xmlns:p14="http://schemas.microsoft.com/office/powerpoint/2010/main" val="109392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17FE74-F903-41BF-85E6-D37D628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Potrebna dokumentacija za upis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E0563F-01B0-448B-B4E9-E654B537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liječnička svjedodžba medicine rada</a:t>
            </a:r>
          </a:p>
        </p:txBody>
      </p:sp>
    </p:spTree>
    <p:extLst>
      <p:ext uri="{BB962C8B-B14F-4D97-AF65-F5344CB8AC3E}">
        <p14:creationId xmlns:p14="http://schemas.microsoft.com/office/powerpoint/2010/main" val="196436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0046D-FAB4-44DE-872F-B315E6D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Bodovanje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D36AB3-E3CB-4142-92A9-DF7AF9492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prosjek završnih ocjena 5.,6.,7. i 8. razreda</a:t>
            </a:r>
          </a:p>
          <a:p>
            <a:r>
              <a:rPr lang="hr-HR" dirty="0"/>
              <a:t>ocjene sedmog </a:t>
            </a:r>
            <a:r>
              <a:rPr lang="hr-HR" smtClean="0"/>
              <a:t>i osmog razreda </a:t>
            </a:r>
            <a:r>
              <a:rPr lang="hr-HR" dirty="0"/>
              <a:t>iz Matematike, Engleskog i Hrvatskog jezika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386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11DA8A-BEC3-40A9-9C8F-4F8486AA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Mogućnost nastavka školovanja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7850DE-38EB-44EB-999F-DFCF2B10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četverogodišnjem srodnom zanimanju</a:t>
            </a:r>
          </a:p>
          <a:p>
            <a:r>
              <a:rPr lang="hr-HR" dirty="0"/>
              <a:t>nakon toga na visokim stručnim školama nakon polaganja državne mature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877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FF63D-0E31-44FC-A627-FF67161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Izlet u Cordobi, Španjolska</a:t>
            </a:r>
          </a:p>
        </p:txBody>
      </p:sp>
      <p:pic>
        <p:nvPicPr>
          <p:cNvPr id="1026" name="Picture 2" descr="Fotografija Erasmus+ SŠ &quot;Stjepan Ivšić&quot; Orahovica.">
            <a:extLst>
              <a:ext uri="{FF2B5EF4-FFF2-40B4-BE49-F238E27FC236}">
                <a16:creationId xmlns:a16="http://schemas.microsoft.com/office/drawing/2014/main" id="{E9769F54-9912-4520-812A-5BAA0A2AA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43" y="2618629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grafija Erasmus+ SŠ &quot;Stjepan Ivšić&quot; Orahovica.">
            <a:extLst>
              <a:ext uri="{FF2B5EF4-FFF2-40B4-BE49-F238E27FC236}">
                <a16:creationId xmlns:a16="http://schemas.microsoft.com/office/drawing/2014/main" id="{72301E4F-3A2B-40F0-B7E3-7B88F27D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" y="1567543"/>
            <a:ext cx="4051818" cy="54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ja Erasmus+ SŠ &quot;Stjepan Ivšić&quot; Orahovica.">
            <a:extLst>
              <a:ext uri="{FF2B5EF4-FFF2-40B4-BE49-F238E27FC236}">
                <a16:creationId xmlns:a16="http://schemas.microsoft.com/office/drawing/2014/main" id="{CD0EB5D2-0378-47C1-A12B-BE30BBE8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527" y="172616"/>
            <a:ext cx="3328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90F90-B2B6-45F9-BD99-003DB727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                                      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</a:rPr>
              <a:t>Izlet u </a:t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Gibraltar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hr-H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 descr="Fotografija Erasmus+ SŠ &quot;Stjepan Ivšić&quot; Orahovica.">
            <a:extLst>
              <a:ext uri="{FF2B5EF4-FFF2-40B4-BE49-F238E27FC236}">
                <a16:creationId xmlns:a16="http://schemas.microsoft.com/office/drawing/2014/main" id="{D9688714-45CF-4CB5-8F3D-74070DA5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86" y="0"/>
            <a:ext cx="5627614" cy="42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otografija Snježane Konopek.">
            <a:extLst>
              <a:ext uri="{FF2B5EF4-FFF2-40B4-BE49-F238E27FC236}">
                <a16:creationId xmlns:a16="http://schemas.microsoft.com/office/drawing/2014/main" id="{087E695D-DD39-4A4D-86F6-DDCF3FAE3A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7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otografija Snježane Konopek.">
            <a:extLst>
              <a:ext uri="{FF2B5EF4-FFF2-40B4-BE49-F238E27FC236}">
                <a16:creationId xmlns:a16="http://schemas.microsoft.com/office/drawing/2014/main" id="{6718B3DA-9E68-47F7-87EC-29C84363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79" y="2677886"/>
            <a:ext cx="5884506" cy="44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63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252</Words>
  <Application>Microsoft Office PowerPoint</Application>
  <PresentationFormat>Široki zaslon</PresentationFormat>
  <Paragraphs>23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            CNC operater</vt:lpstr>
      <vt:lpstr>PowerPoint prezentacija</vt:lpstr>
      <vt:lpstr>Opis programa</vt:lpstr>
      <vt:lpstr>Zdravstveni zahtjevi</vt:lpstr>
      <vt:lpstr>Potrebna dokumentacija za upis</vt:lpstr>
      <vt:lpstr>Bodovanje </vt:lpstr>
      <vt:lpstr>Mogućnost nastavka školovanja</vt:lpstr>
      <vt:lpstr>Izlet u Cordobi, Španjolska</vt:lpstr>
      <vt:lpstr>                                      Izlet u                                       Gibraltar </vt:lpstr>
      <vt:lpstr>Praksa u Sevilli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Snježana Konopek</dc:creator>
  <cp:lastModifiedBy>Ravnatelj</cp:lastModifiedBy>
  <cp:revision>14</cp:revision>
  <dcterms:created xsi:type="dcterms:W3CDTF">2020-05-14T17:26:41Z</dcterms:created>
  <dcterms:modified xsi:type="dcterms:W3CDTF">2020-05-25T05:40:02Z</dcterms:modified>
</cp:coreProperties>
</file>