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ježana Konopek" initials="SK" lastIdx="2" clrIdx="0">
    <p:extLst>
      <p:ext uri="{19B8F6BF-5375-455C-9EA6-DF929625EA0E}">
        <p15:presenceInfo xmlns:p15="http://schemas.microsoft.com/office/powerpoint/2012/main" userId="Snježana Konop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5T10:15:18.30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37C4-6669-42F1-961E-D4E1E588642B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7472-D474-4379-A6C7-2089E99EC9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91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E7472-D474-4379-A6C7-2089E99EC9B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5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F1FF5-DD39-4686-9CE8-A25034FBF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7245FD-991B-40F3-A8DB-32EB72768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1CF8B0-AA98-4241-930C-CB183B5F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207EA9-9C23-43D2-B2D7-810AAFCC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9983A9-BCA8-4351-B009-3981E4F8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4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A3440-83A6-4E5E-B4B8-7A149E66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F8D74E-92DB-433B-88D7-E767ED6E6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BE7B14-4A23-40A8-B7AB-B5CA7FBE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ED0DC7-6FDC-4195-BD98-4C5034B4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0403B8-4289-4BCF-B23C-7B2C4653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90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1E539D9-B550-4199-AED3-799ABCFFF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804D36-6E26-4B2B-925C-2B2156EC5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E923C4-8B04-44D8-823A-47F45F4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D78595-A0B5-490B-B126-B80D69E7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76A0B3-FB7C-437A-BE9F-D082FCB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6257D-9787-4CD1-8B19-9D6DFBFD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412D6D-6404-4801-9C85-B9CF5CA4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3FF083-ED24-4B4C-9E14-F14931FA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34ABB4-44E2-488C-B34D-16890244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4E5BCF-7C93-438A-BCFE-215D0935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84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B215E-A85A-41DE-A20D-1A84BECF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5F9DA6-7479-4487-9E53-3954CB1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91050D-281E-4ADB-8447-6B44A9F9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C27374-6D5B-4346-95AF-E45F8A0A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DAE005-AD22-4FEC-A7D8-12F4ADF1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02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37CBA-9F71-4F24-B983-BD459373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CBB585-5D44-453C-8B28-19D25E6CC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C0E2DC-6987-4299-95CB-AE52B0BA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AA6BD3-AB4B-4426-AD7F-9A5E733E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807B20-142F-44B5-8D10-FA3806BD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757BCA-A47C-4EAC-B0DA-0F7E30A5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4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AF29B-9C1D-4F8B-991C-EC4DC6D4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B05909-DF97-414E-A5E6-1AAACF27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7007AF8-C032-4DB7-8F64-677D9844C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72AC606-8586-43DB-8A18-E8047714A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65E7EEA-3371-4326-8272-C4ED4B016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E0C2806-4A79-4350-95A3-7289D8AE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C26680E-C19C-4AFE-A1F8-0B5FEAB0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3265F67-64F9-4C86-A9EF-62892278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2665C-508F-49FD-9E12-2E55FAF1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05915A3-9DDE-4CCE-84AD-5E8A16A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862FAF7-3824-4B76-81CB-875BE113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5F2193C-5B6A-4170-9EFF-033DA713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10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F3C1E80-8495-444B-BA1B-9B82B502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C290D76-BD14-4792-A5FA-267FA48C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1042E9-B250-4B04-AA83-C0F37183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33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32961-DC01-41BC-838E-1E333476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FFDC72-FE63-4A70-9812-83B41D18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26F1FE-073D-4D75-9A2E-F3558DC0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14E6B5-BC1E-451B-B794-C83A42E9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B725C4-DF99-4145-8409-10A69347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BAD1F1-21CE-43FE-AA13-CAF8D1C9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6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6F007-E6E4-481E-835C-12BA56FB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E193A81-5CEA-4D63-B32C-486B0A7F3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BEC3F1-374B-4905-865B-28045DC5E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D420CB-B997-4251-B647-069CE532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D17E2C-1CD5-4470-A600-0157544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4C55AF-BD75-4B54-BBD5-56EABCB5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49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D224962-7FED-4299-851F-7A79A17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5A731B-F7FB-4F4A-B503-3D718FAC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CA0C92-047E-443A-B80A-6F7C3038C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ACF6-798D-42BC-B408-94DE17A5A6A6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4A35CD-B6DF-43F2-93FE-CD1284FE2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927EB8-B73C-4C69-974D-DC31E84B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5B31-2D38-4715-B853-A0BFE2E24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9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4B8693B-7E5C-4ABE-B9B0-ACB3C1E1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Automehatroničar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B4583F86-7B62-4AF9-AC61-4BDB0726C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955"/>
            <a:ext cx="3258970" cy="4351338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0DBDB68-F180-48F3-9805-AC73A7B7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1" y="3429000"/>
            <a:ext cx="4407159" cy="330536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F1AE212-B6C4-4D07-B53D-DA5203D3F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58" y="1632048"/>
            <a:ext cx="4407159" cy="330536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B95D663-2B1C-404C-857D-DD26ADD67246}"/>
              </a:ext>
            </a:extLst>
          </p:cNvPr>
          <p:cNvSpPr txBox="1"/>
          <p:nvPr/>
        </p:nvSpPr>
        <p:spPr>
          <a:xfrm>
            <a:off x="5029200" y="2836506"/>
            <a:ext cx="176348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Praksa u Sevilli</a:t>
            </a:r>
          </a:p>
        </p:txBody>
      </p:sp>
    </p:spTree>
    <p:extLst>
      <p:ext uri="{BB962C8B-B14F-4D97-AF65-F5344CB8AC3E}">
        <p14:creationId xmlns:p14="http://schemas.microsoft.com/office/powerpoint/2010/main" val="222912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tografija SŠ &quot;Stjepan Ivšić&quot; Orahovica.">
            <a:extLst>
              <a:ext uri="{FF2B5EF4-FFF2-40B4-BE49-F238E27FC236}">
                <a16:creationId xmlns:a16="http://schemas.microsoft.com/office/drawing/2014/main" id="{49E116D0-82DD-4D16-B681-80BEE50F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1108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7E5549-383D-4CDD-9B07-4228080C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Fotografija SŠ &quot;Stjepan Ivšić&quot; Orahovica.">
            <a:extLst>
              <a:ext uri="{FF2B5EF4-FFF2-40B4-BE49-F238E27FC236}">
                <a16:creationId xmlns:a16="http://schemas.microsoft.com/office/drawing/2014/main" id="{08FC4D4B-B540-41A5-A5BA-90AF292D33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32" y="1027906"/>
            <a:ext cx="3638939" cy="49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DF69D8-C2BE-4EC4-A5B2-AA2E888C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Izlet u tvornicu BMW, 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Leipzig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51DD180-5A69-4834-B1B1-1E9322B3F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9970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DC343-60D0-4A4B-A78B-088F3718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04D55F-A095-456D-A716-B03E6CD3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54" y="1027906"/>
            <a:ext cx="3967843" cy="529045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C036862-442F-4A80-AC78-99867CADBD47}"/>
              </a:ext>
            </a:extLst>
          </p:cNvPr>
          <p:cNvSpPr txBox="1"/>
          <p:nvPr/>
        </p:nvSpPr>
        <p:spPr>
          <a:xfrm>
            <a:off x="5415254" y="365125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BERLIN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1091F33-2904-4883-B3CC-4AF63F2E6ED5}"/>
              </a:ext>
            </a:extLst>
          </p:cNvPr>
          <p:cNvSpPr/>
          <p:nvPr/>
        </p:nvSpPr>
        <p:spPr>
          <a:xfrm>
            <a:off x="9715500" y="5576207"/>
            <a:ext cx="1638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GIBRALTAR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8CBA421-BCBE-4CB4-8D2C-E21B72515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04" y="1908841"/>
            <a:ext cx="3486150" cy="433001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A923CE0-A745-4BD9-963C-4E6678BF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6" y="272078"/>
            <a:ext cx="5264338" cy="3156922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58EA4A2-BB54-4B76-9EF8-402A85096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1" y="3522047"/>
            <a:ext cx="4209229" cy="3156922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CD925CF7-0173-46CE-9EE1-1199FD9EEF71}"/>
              </a:ext>
            </a:extLst>
          </p:cNvPr>
          <p:cNvSpPr txBox="1"/>
          <p:nvPr/>
        </p:nvSpPr>
        <p:spPr>
          <a:xfrm flipH="1">
            <a:off x="4032447" y="6318363"/>
            <a:ext cx="150495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SEVILLA</a:t>
            </a:r>
          </a:p>
        </p:txBody>
      </p:sp>
    </p:spTree>
    <p:extLst>
      <p:ext uri="{BB962C8B-B14F-4D97-AF65-F5344CB8AC3E}">
        <p14:creationId xmlns:p14="http://schemas.microsoft.com/office/powerpoint/2010/main" val="11181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2FF9A2-FCB8-4760-8C2D-15618544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Opis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EE6B7D-D5C1-4B7A-BB90-7D9FA4FD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rad </a:t>
            </a:r>
            <a:r>
              <a:rPr lang="hr-HR" dirty="0" err="1"/>
              <a:t>automehatroničara</a:t>
            </a:r>
            <a:r>
              <a:rPr lang="hr-HR" dirty="0"/>
              <a:t> objedinjava poslove automehaničara i autoelektričara </a:t>
            </a:r>
          </a:p>
          <a:p>
            <a:r>
              <a:rPr lang="hr-HR" dirty="0"/>
              <a:t>održava, servisira i otklanja kvar na mehaničkim, električnim i elektronskim sustavima vozila ili po potrebi upućuje vozilo specijaliziranim stručnjacima </a:t>
            </a:r>
          </a:p>
          <a:p>
            <a:r>
              <a:rPr lang="hr-HR" dirty="0"/>
              <a:t>glavni poslovi </a:t>
            </a:r>
            <a:r>
              <a:rPr lang="hr-HR" dirty="0" err="1"/>
              <a:t>automehatroničara</a:t>
            </a:r>
            <a:r>
              <a:rPr lang="hr-HR" dirty="0"/>
              <a:t> su održavanje vozila, popravci pojedinih sklopova te sveobuhvatni servis vozila </a:t>
            </a:r>
          </a:p>
          <a:p>
            <a:r>
              <a:rPr lang="hr-HR" dirty="0"/>
              <a:t>pri redovitom održavanju vozila, </a:t>
            </a:r>
            <a:r>
              <a:rPr lang="hr-HR" dirty="0" err="1"/>
              <a:t>automehatroničar</a:t>
            </a:r>
            <a:r>
              <a:rPr lang="hr-HR" dirty="0"/>
              <a:t> zamjenjuje, odnosno dopunjava odgovarajuće tekućine, kontrolira i podešava rad pojedinih mehanizama, kontrolira elektroinstalacije, mijenja i podešava svjetlosna tijela, mijenja potrošene dijelove </a:t>
            </a:r>
          </a:p>
          <a:p>
            <a:r>
              <a:rPr lang="hr-HR" dirty="0"/>
              <a:t>pri </a:t>
            </a:r>
            <a:r>
              <a:rPr lang="hr-HR" dirty="0" err="1"/>
              <a:t>sveobuhavatnom</a:t>
            </a:r>
            <a:r>
              <a:rPr lang="hr-HR" dirty="0"/>
              <a:t> servisu pregledava i rastavlja sve sklopove, čisti pojedine dijelove, provjerava i procjenjuje njihovu uporabljivost te otklanja kvar</a:t>
            </a:r>
          </a:p>
        </p:txBody>
      </p:sp>
    </p:spTree>
    <p:extLst>
      <p:ext uri="{BB962C8B-B14F-4D97-AF65-F5344CB8AC3E}">
        <p14:creationId xmlns:p14="http://schemas.microsoft.com/office/powerpoint/2010/main" val="361265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B98AC-3AE3-47AC-8E37-8311B39C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Zdravstveni zahtjevi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4CD39D-3146-49C1-89C1-1BDA97FD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uredan vid, dubinski (prostorni) vid, raspoznavanje boja, uredna funkcija mišićno-koštanog, dišnog i srčano-žilnog sustava, uredno kognitivno, emocionalno i </a:t>
            </a:r>
            <a:r>
              <a:rPr lang="hr-HR" dirty="0" err="1"/>
              <a:t>psihomotoričko</a:t>
            </a:r>
            <a:r>
              <a:rPr lang="hr-HR" dirty="0"/>
              <a:t> funkcioniranje, stabilno stanje svijesti, uredna ravnoteža, uredna funkcija kože na šakama i podlakticama.</a:t>
            </a:r>
          </a:p>
        </p:txBody>
      </p:sp>
    </p:spTree>
    <p:extLst>
      <p:ext uri="{BB962C8B-B14F-4D97-AF65-F5344CB8AC3E}">
        <p14:creationId xmlns:p14="http://schemas.microsoft.com/office/powerpoint/2010/main" val="109392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7FE74-F903-41BF-85E6-D37D628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Potrebna dokumentacija za upis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E0563F-01B0-448B-B4E9-E654B537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liječnička svjedodžba medicine rada</a:t>
            </a:r>
          </a:p>
          <a:p>
            <a:r>
              <a:rPr lang="hr-HR" dirty="0"/>
              <a:t>ugovor o naukovanju</a:t>
            </a:r>
          </a:p>
        </p:txBody>
      </p:sp>
    </p:spTree>
    <p:extLst>
      <p:ext uri="{BB962C8B-B14F-4D97-AF65-F5344CB8AC3E}">
        <p14:creationId xmlns:p14="http://schemas.microsoft.com/office/powerpoint/2010/main" val="196436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0046D-FAB4-44DE-872F-B315E6D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Bodovanje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D36AB3-E3CB-4142-92A9-DF7AF949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prosjek završnih ocjena 5.,6.,7. i 8. razreda</a:t>
            </a:r>
          </a:p>
          <a:p>
            <a:r>
              <a:rPr lang="hr-HR" dirty="0"/>
              <a:t>ocjene sedmog </a:t>
            </a:r>
            <a:r>
              <a:rPr lang="hr-HR" smtClean="0"/>
              <a:t>i osmog razreda </a:t>
            </a:r>
            <a:r>
              <a:rPr lang="hr-HR" dirty="0"/>
              <a:t>iz Matematike, Engleskog i Hrvatskog jezika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386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384CDB-65A3-4F76-9855-48161560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Mogućnost nastavka školovanja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1E0B6F-EAA1-4709-B406-A3FB47B5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četverogodišnjem srodnom zanimanju </a:t>
            </a:r>
          </a:p>
          <a:p>
            <a:r>
              <a:rPr lang="hr-HR" dirty="0"/>
              <a:t>nakon toga na visokim stručnim školama nakon polaganja državne mature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766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C5D030-2332-4D4A-BD73-81D6262E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14"/>
            <a:ext cx="5257800" cy="86597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Fotografija Snježane Konopek.">
            <a:extLst>
              <a:ext uri="{FF2B5EF4-FFF2-40B4-BE49-F238E27FC236}">
                <a16:creationId xmlns:a16="http://schemas.microsoft.com/office/drawing/2014/main" id="{8FC53A94-17F7-47D3-8BDD-5E7D8DDBA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80" y="824714"/>
            <a:ext cx="2447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ja Snježane Konopek.">
            <a:extLst>
              <a:ext uri="{FF2B5EF4-FFF2-40B4-BE49-F238E27FC236}">
                <a16:creationId xmlns:a16="http://schemas.microsoft.com/office/drawing/2014/main" id="{09E74CEE-BB20-4930-A557-E02FDE1E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377"/>
            <a:ext cx="5658498" cy="31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ja Snježane Konopek.">
            <a:extLst>
              <a:ext uri="{FF2B5EF4-FFF2-40B4-BE49-F238E27FC236}">
                <a16:creationId xmlns:a16="http://schemas.microsoft.com/office/drawing/2014/main" id="{62DC5DCB-E5C3-4BE2-9AB5-014BE9A3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93" y="3852377"/>
            <a:ext cx="5909387" cy="31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rafija Snježane Konopek.">
            <a:extLst>
              <a:ext uri="{FF2B5EF4-FFF2-40B4-BE49-F238E27FC236}">
                <a16:creationId xmlns:a16="http://schemas.microsoft.com/office/drawing/2014/main" id="{5E0C04B5-4DD5-43DC-B743-338CAB23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66" y="524385"/>
            <a:ext cx="5973666" cy="33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30CC188-79FC-4BAA-8E03-E954199F15D9}"/>
              </a:ext>
            </a:extLst>
          </p:cNvPr>
          <p:cNvSpPr txBox="1"/>
          <p:nvPr/>
        </p:nvSpPr>
        <p:spPr>
          <a:xfrm>
            <a:off x="5402424" y="3592286"/>
            <a:ext cx="81176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Berlin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A10E9BE-E569-4E24-830A-E5C67549AEBB}"/>
              </a:ext>
            </a:extLst>
          </p:cNvPr>
          <p:cNvSpPr txBox="1"/>
          <p:nvPr/>
        </p:nvSpPr>
        <p:spPr>
          <a:xfrm>
            <a:off x="10151707" y="2202024"/>
            <a:ext cx="97038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Leipzig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092B071-C090-4B6D-BBE1-CF93F82ABCC2}"/>
              </a:ext>
            </a:extLst>
          </p:cNvPr>
          <p:cNvSpPr txBox="1"/>
          <p:nvPr/>
        </p:nvSpPr>
        <p:spPr>
          <a:xfrm>
            <a:off x="4851918" y="6858000"/>
            <a:ext cx="14742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err="1"/>
              <a:t>Dresden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7104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214</Words>
  <Application>Microsoft Office PowerPoint</Application>
  <PresentationFormat>Široki zaslon</PresentationFormat>
  <Paragraphs>27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Automehatroničar </vt:lpstr>
      <vt:lpstr>Izlet u tvornicu BMW, Leipzig</vt:lpstr>
      <vt:lpstr>PowerPoint prezentacija</vt:lpstr>
      <vt:lpstr>Opis programa</vt:lpstr>
      <vt:lpstr>Zdravstveni zahtjevi</vt:lpstr>
      <vt:lpstr>Potrebna dokumentacija za upis</vt:lpstr>
      <vt:lpstr>Bodovanje</vt:lpstr>
      <vt:lpstr>Mogućnost nastavka školovanja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Snježana Konopek</dc:creator>
  <cp:lastModifiedBy>Ravnatelj</cp:lastModifiedBy>
  <cp:revision>12</cp:revision>
  <dcterms:created xsi:type="dcterms:W3CDTF">2020-05-14T17:26:41Z</dcterms:created>
  <dcterms:modified xsi:type="dcterms:W3CDTF">2020-05-25T05:39:33Z</dcterms:modified>
</cp:coreProperties>
</file>